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954" r:id="rId4"/>
  </p:sldMasterIdLst>
  <p:notesMasterIdLst>
    <p:notesMasterId r:id="rId11"/>
  </p:notesMasterIdLst>
  <p:handoutMasterIdLst>
    <p:handoutMasterId r:id="rId12"/>
  </p:handoutMasterIdLst>
  <p:sldIdLst>
    <p:sldId id="261" r:id="rId5"/>
    <p:sldId id="273" r:id="rId6"/>
    <p:sldId id="280" r:id="rId7"/>
    <p:sldId id="314" r:id="rId8"/>
    <p:sldId id="316" r:id="rId9"/>
    <p:sldId id="317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87175F"/>
    <a:srgbClr val="EEC621"/>
    <a:srgbClr val="E58C09"/>
    <a:srgbClr val="43467B"/>
    <a:srgbClr val="AEA422"/>
    <a:srgbClr val="F69E1D"/>
    <a:srgbClr val="E19E6B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34" autoAdjust="0"/>
  </p:normalViewPr>
  <p:slideViewPr>
    <p:cSldViewPr>
      <p:cViewPr varScale="1">
        <p:scale>
          <a:sx n="90" d="100"/>
          <a:sy n="90" d="100"/>
        </p:scale>
        <p:origin x="926" y="53"/>
      </p:cViewPr>
      <p:guideLst/>
    </p:cSldViewPr>
  </p:slideViewPr>
  <p:outlineViewPr>
    <p:cViewPr>
      <p:scale>
        <a:sx n="33" d="100"/>
        <a:sy n="33" d="100"/>
      </p:scale>
      <p:origin x="0" y="-20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33E32-5603-440A-ACDD-7442C88C5FED}" type="datetimeFigureOut">
              <a:rPr lang="en-US" smtClean="0">
                <a:latin typeface="Tw Cen MT" panose="020B0602020104020603" pitchFamily="34" charset="0"/>
              </a:rPr>
              <a:t>5/30/2023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B1589-0F8A-400D-AEF4-57688446A2F5}" type="slidenum">
              <a:rPr lang="en-US" smtClean="0">
                <a:latin typeface="Tw Cen MT" panose="020B0602020104020603" pitchFamily="34" charset="0"/>
              </a:rPr>
              <a:t>‹#›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AF4A386A-BFE4-4655-9801-CBB04655F27A}" type="datetimeFigureOut">
              <a:rPr lang="en-US" noProof="0" smtClean="0"/>
              <a:pPr/>
              <a:t>5/30/2023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DAE5FABD-26C8-4F74-B1E3-45BC91BC9D7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474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643" y="457200"/>
            <a:ext cx="6604279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463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7682790" y="-926244"/>
            <a:ext cx="106793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2232448">
            <a:off x="7582914" y="-941780"/>
            <a:ext cx="140040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42950"/>
            <a:endParaRPr lang="en-US" sz="1463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862" y="304800"/>
            <a:ext cx="6604279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735" y="1219200"/>
            <a:ext cx="5876378" cy="2732439"/>
          </a:xfrm>
        </p:spPr>
        <p:txBody>
          <a:bodyPr anchor="t">
            <a:normAutofit/>
          </a:bodyPr>
          <a:lstStyle>
            <a:lvl1pPr algn="l">
              <a:defRPr lang="en-US" sz="4063" kern="1200" cap="all" spc="81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9734" y="4069079"/>
            <a:ext cx="408091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6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>
              <a:buNone/>
              <a:defRPr sz="1463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463"/>
            </a:lvl4pPr>
            <a:lvl5pPr marL="1485900" indent="0" algn="ctr">
              <a:buNone/>
              <a:defRPr sz="1463"/>
            </a:lvl5pPr>
            <a:lvl6pPr marL="1857375" indent="0" algn="ctr">
              <a:buNone/>
              <a:defRPr sz="1463"/>
            </a:lvl6pPr>
            <a:lvl7pPr marL="2228850" indent="0" algn="ctr">
              <a:buNone/>
              <a:defRPr sz="1463"/>
            </a:lvl7pPr>
            <a:lvl8pPr marL="2600325" indent="0" algn="ctr">
              <a:buNone/>
              <a:defRPr sz="1463"/>
            </a:lvl8pPr>
            <a:lvl9pPr marL="2971800" indent="0" algn="ctr">
              <a:buNone/>
              <a:defRPr sz="1463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V="1">
            <a:off x="1240633" y="-64293"/>
            <a:ext cx="304797" cy="433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42950"/>
            <a:endParaRPr lang="en-US" sz="1463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98426" y="34960"/>
            <a:ext cx="4207574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5770" y="2667000"/>
            <a:ext cx="8359563" cy="3660648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76754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5770" y="1676400"/>
            <a:ext cx="8805333" cy="362407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19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676754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sea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676754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676754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676754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676754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676754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_Triangle patc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580466" y="0"/>
            <a:ext cx="7325535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63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676754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5771" y="2667000"/>
            <a:ext cx="4692968" cy="3660648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76754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5770" y="1676400"/>
            <a:ext cx="8805333" cy="362407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19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86387" y="2667001"/>
            <a:ext cx="4073842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5771" y="2667000"/>
            <a:ext cx="4692968" cy="3660648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5770" y="1676400"/>
            <a:ext cx="8805333" cy="362407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19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86387" y="2667001"/>
            <a:ext cx="4073842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643" y="457200"/>
            <a:ext cx="6604279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463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7682790" y="-926244"/>
            <a:ext cx="106793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2232448">
            <a:off x="7582914" y="-941780"/>
            <a:ext cx="140040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42950"/>
            <a:endParaRPr lang="en-US" sz="1463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862" y="304800"/>
            <a:ext cx="6604279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735" y="1219200"/>
            <a:ext cx="5876378" cy="2732439"/>
          </a:xfrm>
        </p:spPr>
        <p:txBody>
          <a:bodyPr anchor="t">
            <a:normAutofit/>
          </a:bodyPr>
          <a:lstStyle>
            <a:lvl1pPr algn="l">
              <a:defRPr lang="en-US" sz="4063" kern="1200" cap="all" spc="81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9734" y="4069079"/>
            <a:ext cx="408091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6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>
              <a:buNone/>
              <a:defRPr sz="1463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463"/>
            </a:lvl4pPr>
            <a:lvl5pPr marL="1485900" indent="0" algn="ctr">
              <a:buNone/>
              <a:defRPr sz="1463"/>
            </a:lvl5pPr>
            <a:lvl6pPr marL="1857375" indent="0" algn="ctr">
              <a:buNone/>
              <a:defRPr sz="1463"/>
            </a:lvl6pPr>
            <a:lvl7pPr marL="2228850" indent="0" algn="ctr">
              <a:buNone/>
              <a:defRPr sz="1463"/>
            </a:lvl7pPr>
            <a:lvl8pPr marL="2600325" indent="0" algn="ctr">
              <a:buNone/>
              <a:defRPr sz="1463"/>
            </a:lvl8pPr>
            <a:lvl9pPr marL="2971800" indent="0" algn="ctr">
              <a:buNone/>
              <a:defRPr sz="1463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V="1">
            <a:off x="1240633" y="-64293"/>
            <a:ext cx="304797" cy="433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42950"/>
            <a:endParaRPr lang="en-US" sz="1463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98426" y="34960"/>
            <a:ext cx="4207574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whit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33876" y="112976"/>
            <a:ext cx="5572125" cy="674502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3623601" y="823253"/>
            <a:ext cx="6745024" cy="5324475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5771" y="2667000"/>
            <a:ext cx="4692968" cy="3660648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5770" y="1676400"/>
            <a:ext cx="8805333" cy="362407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19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  <p15:guide id="3" pos="35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horizontal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5771" y="2667001"/>
            <a:ext cx="9014458" cy="175712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5770" y="4709677"/>
            <a:ext cx="9014458" cy="1500876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5770" y="1676400"/>
            <a:ext cx="8805333" cy="362407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19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5771" y="2667001"/>
            <a:ext cx="4692967" cy="35435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24475" y="2667001"/>
            <a:ext cx="4135753" cy="3543552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5770" y="1676400"/>
            <a:ext cx="8805333" cy="362407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19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3735623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5770" y="4617492"/>
            <a:ext cx="8036242" cy="1527048"/>
          </a:xfrm>
        </p:spPr>
        <p:txBody>
          <a:bodyPr lIns="91440" rIns="91440">
            <a:normAutofit/>
          </a:bodyPr>
          <a:lstStyle>
            <a:lvl1pPr>
              <a:defRPr sz="1463"/>
            </a:lvl1pPr>
            <a:lvl2pPr>
              <a:defRPr sz="1300"/>
            </a:lvl2pPr>
            <a:lvl3pPr>
              <a:defRPr sz="1138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112977"/>
            <a:ext cx="9905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3735623"/>
            <a:ext cx="902684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5771" y="4617492"/>
            <a:ext cx="4234815" cy="1527048"/>
          </a:xfrm>
        </p:spPr>
        <p:txBody>
          <a:bodyPr lIns="91440" rIns="91440">
            <a:normAutofit/>
          </a:bodyPr>
          <a:lstStyle>
            <a:lvl1pPr>
              <a:defRPr sz="1463"/>
            </a:lvl1pPr>
            <a:lvl2pPr>
              <a:defRPr sz="1300"/>
            </a:lvl2pPr>
            <a:lvl3pPr>
              <a:defRPr sz="1138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112977"/>
            <a:ext cx="9905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37798" y="4617492"/>
            <a:ext cx="4234815" cy="1527048"/>
          </a:xfrm>
        </p:spPr>
        <p:txBody>
          <a:bodyPr lIns="91440" rIns="91440">
            <a:normAutofit/>
          </a:bodyPr>
          <a:lstStyle>
            <a:lvl1pPr>
              <a:defRPr sz="1463"/>
            </a:lvl1pPr>
            <a:lvl2pPr>
              <a:defRPr sz="1300"/>
            </a:lvl2pPr>
            <a:lvl3pPr>
              <a:defRPr sz="1138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879" y="3735623"/>
            <a:ext cx="4073843" cy="2408917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112977"/>
            <a:ext cx="9905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81687" y="1981199"/>
            <a:ext cx="3566503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6485" y="2286000"/>
            <a:ext cx="2996565" cy="358140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accent2"/>
                </a:solidFill>
              </a:defRPr>
            </a:lvl1pPr>
            <a:lvl2pPr>
              <a:defRPr sz="1300"/>
            </a:lvl2pPr>
            <a:lvl3pPr>
              <a:defRPr sz="1138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46017" y="3717926"/>
            <a:ext cx="742950" cy="9302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Multiple images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4176259"/>
            <a:ext cx="3529013" cy="1968280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112977"/>
            <a:ext cx="9905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1053" y="1066801"/>
            <a:ext cx="2847974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405188" y="4343400"/>
            <a:ext cx="222885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05188" y="1066802"/>
            <a:ext cx="222885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112976"/>
            <a:ext cx="9905999" cy="67450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548640"/>
            <a:ext cx="9023747" cy="51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9905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548640"/>
            <a:ext cx="9023747" cy="51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9905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00213" y="1189970"/>
            <a:ext cx="3566503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5011" y="1494770"/>
            <a:ext cx="2996565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1pPr>
            <a:lvl2pPr>
              <a:defRPr sz="1300"/>
            </a:lvl2pPr>
            <a:lvl3pPr>
              <a:defRPr sz="1138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Important Content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548641"/>
            <a:ext cx="9023747" cy="6413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625" y="0"/>
            <a:ext cx="8069212" cy="6823040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3388" y="0"/>
            <a:ext cx="41326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4862" y="609600"/>
            <a:ext cx="6036469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513" y="1905000"/>
            <a:ext cx="4764810" cy="2275238"/>
          </a:xfrm>
        </p:spPr>
        <p:txBody>
          <a:bodyPr anchor="t">
            <a:normAutofit/>
          </a:bodyPr>
          <a:lstStyle>
            <a:lvl1pPr algn="l">
              <a:defRPr lang="en-US" sz="4063" kern="1200" cap="all" spc="81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513" y="4297679"/>
            <a:ext cx="330897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6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>
              <a:buNone/>
              <a:defRPr sz="1463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463"/>
            </a:lvl4pPr>
            <a:lvl5pPr marL="1485900" indent="0" algn="ctr">
              <a:buNone/>
              <a:defRPr sz="1463"/>
            </a:lvl5pPr>
            <a:lvl6pPr marL="1857375" indent="0" algn="ctr">
              <a:buNone/>
              <a:defRPr sz="1463"/>
            </a:lvl6pPr>
            <a:lvl7pPr marL="2228850" indent="0" algn="ctr">
              <a:buNone/>
              <a:defRPr sz="1463"/>
            </a:lvl7pPr>
            <a:lvl8pPr marL="2600325" indent="0" algn="ctr">
              <a:buNone/>
              <a:defRPr sz="1463"/>
            </a:lvl8pPr>
            <a:lvl9pPr marL="2971800" indent="0" algn="ctr">
              <a:buNone/>
              <a:defRPr sz="146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353" y="0"/>
            <a:ext cx="51595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318" y="0"/>
            <a:ext cx="51595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98426" y="34960"/>
            <a:ext cx="4207574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9905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8719" y="1189970"/>
            <a:ext cx="3566503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3516" y="1494770"/>
            <a:ext cx="2996565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bg1"/>
                </a:solidFill>
              </a:defRPr>
            </a:lvl1pPr>
            <a:lvl2pPr>
              <a:defRPr sz="1300"/>
            </a:lvl2pPr>
            <a:lvl3pPr>
              <a:defRPr sz="1138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548640"/>
            <a:ext cx="9023747" cy="441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5770" y="4021649"/>
            <a:ext cx="4135753" cy="1884265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5770" y="3429000"/>
            <a:ext cx="4135753" cy="362407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19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03840" y="4021649"/>
            <a:ext cx="4135753" cy="1884265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03840" y="3429000"/>
            <a:ext cx="4135753" cy="362407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19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46017" y="2423061"/>
            <a:ext cx="577848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303840" y="2423061"/>
            <a:ext cx="577848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5770" y="4021649"/>
            <a:ext cx="2823210" cy="1884265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5770" y="3429000"/>
            <a:ext cx="282321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19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541395" y="4021649"/>
            <a:ext cx="2823210" cy="1884265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41395" y="3429000"/>
            <a:ext cx="282321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195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46017" y="2423061"/>
            <a:ext cx="577848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541395" y="2423061"/>
            <a:ext cx="577848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637020" y="4021649"/>
            <a:ext cx="2823210" cy="1884265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37020" y="3429000"/>
            <a:ext cx="282321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19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636773" y="2423061"/>
            <a:ext cx="577848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19612" y="2438400"/>
            <a:ext cx="4794935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8250" y="2713664"/>
            <a:ext cx="282321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19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46017" y="2564258"/>
            <a:ext cx="577848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519612" y="4391622"/>
            <a:ext cx="4794935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38250" y="4666886"/>
            <a:ext cx="282321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195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46017" y="4517480"/>
            <a:ext cx="577848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19612" y="2423062"/>
            <a:ext cx="4794935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8250" y="2744826"/>
            <a:ext cx="3095625" cy="362407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19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46017" y="2564258"/>
            <a:ext cx="577848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519612" y="3556396"/>
            <a:ext cx="4794935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38250" y="3878161"/>
            <a:ext cx="3095625" cy="362407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195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46017" y="3697593"/>
            <a:ext cx="577848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519612" y="4689733"/>
            <a:ext cx="4794935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38250" y="5011497"/>
            <a:ext cx="3095625" cy="362407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195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46017" y="4830929"/>
            <a:ext cx="577848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0"/>
            <a:ext cx="6767545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10361" y="2035302"/>
            <a:ext cx="3504186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138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7682" y="2280181"/>
            <a:ext cx="401193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162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77096" y="1935993"/>
            <a:ext cx="888969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932795" y="3576256"/>
            <a:ext cx="4381752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138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770" y="3846999"/>
            <a:ext cx="326898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1625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79288" y="3502811"/>
            <a:ext cx="888969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021631" y="5117210"/>
            <a:ext cx="5292917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138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771" y="5362089"/>
            <a:ext cx="2402205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1625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990319" y="5017901"/>
            <a:ext cx="888969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676754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0"/>
            <a:ext cx="6767545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676754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1639704" y="5181600"/>
            <a:ext cx="559168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4673416" y="5181600"/>
            <a:ext cx="559168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7707129" y="5181600"/>
            <a:ext cx="559168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3389" y="2057401"/>
            <a:ext cx="29717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1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67101" y="2057401"/>
            <a:ext cx="29717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2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00813" y="2057401"/>
            <a:ext cx="29717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3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5770" y="5542992"/>
            <a:ext cx="2959417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2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67100" y="5542992"/>
            <a:ext cx="2959417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2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00813" y="5542992"/>
            <a:ext cx="2959417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2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0"/>
            <a:ext cx="6767545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676754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1423011" y="5027659"/>
            <a:ext cx="559168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8171" y="2057402"/>
            <a:ext cx="2228848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9580" y="5307558"/>
            <a:ext cx="252602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25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9580" y="5688560"/>
            <a:ext cx="252602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38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175125" y="2747071"/>
            <a:ext cx="1755041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498415" y="3719950"/>
            <a:ext cx="0" cy="8915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173636" y="2754546"/>
            <a:ext cx="2644199" cy="2828600"/>
            <a:chOff x="4431264" y="2199060"/>
            <a:chExt cx="3363136" cy="28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4409232" y="3663296"/>
            <a:ext cx="817242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3582258" y="5090164"/>
            <a:ext cx="817242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5247801" y="2223786"/>
            <a:ext cx="817242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5717286" y="2747071"/>
            <a:ext cx="1755041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7040577" y="3719950"/>
            <a:ext cx="0" cy="8915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715797" y="2754546"/>
            <a:ext cx="2644199" cy="2828600"/>
            <a:chOff x="4431264" y="2199060"/>
            <a:chExt cx="3363136" cy="28286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51393" y="3663296"/>
            <a:ext cx="817242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24419" y="5090164"/>
            <a:ext cx="817242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789962" y="2223786"/>
            <a:ext cx="817242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71628" y="2643606"/>
            <a:ext cx="1065849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75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27900" y="4083116"/>
            <a:ext cx="1065849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75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20979" y="5509984"/>
            <a:ext cx="1065849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75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6326" y="2643606"/>
            <a:ext cx="1065849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75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872598" y="4083116"/>
            <a:ext cx="1065849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75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65677" y="5509984"/>
            <a:ext cx="1065849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75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676754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17553" y="1981200"/>
            <a:ext cx="1238244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3453" y="2618469"/>
            <a:ext cx="252602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03453" y="2999471"/>
            <a:ext cx="252602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75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993969" y="1359601"/>
            <a:ext cx="0" cy="601789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471619" y="3865629"/>
            <a:ext cx="817242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5402" y="5114386"/>
            <a:ext cx="1289677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35402" y="5346799"/>
            <a:ext cx="1289677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75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957519" y="3865629"/>
            <a:ext cx="817242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21302" y="5114386"/>
            <a:ext cx="1289677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21302" y="5346799"/>
            <a:ext cx="1289677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75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27940" y="3865629"/>
            <a:ext cx="817242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91724" y="5114386"/>
            <a:ext cx="1289677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91724" y="5346799"/>
            <a:ext cx="1289677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75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898362" y="3865629"/>
            <a:ext cx="817242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62146" y="5114386"/>
            <a:ext cx="1289677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662146" y="5346799"/>
            <a:ext cx="1289677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75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366640" y="3865629"/>
            <a:ext cx="817242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30423" y="5114386"/>
            <a:ext cx="1289677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30423" y="5346799"/>
            <a:ext cx="1289677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75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676754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2271" y="1981200"/>
            <a:ext cx="1238244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8171" y="2618469"/>
            <a:ext cx="252602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8171" y="2999471"/>
            <a:ext cx="252602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75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009200" y="728093"/>
            <a:ext cx="0" cy="728091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5342" y="3865629"/>
            <a:ext cx="817242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9126" y="5114386"/>
            <a:ext cx="1289677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9126" y="5346799"/>
            <a:ext cx="1289677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75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41242" y="3865629"/>
            <a:ext cx="817242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05026" y="5114386"/>
            <a:ext cx="1289677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05026" y="5346799"/>
            <a:ext cx="1289677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75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811664" y="3865629"/>
            <a:ext cx="817242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75447" y="5114386"/>
            <a:ext cx="1289677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75447" y="5346799"/>
            <a:ext cx="1289677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75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282086" y="3865629"/>
            <a:ext cx="817242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45869" y="5114386"/>
            <a:ext cx="1289677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45869" y="5346799"/>
            <a:ext cx="1289677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75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750364" y="3865629"/>
            <a:ext cx="817242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14147" y="5114386"/>
            <a:ext cx="1289677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14147" y="5346799"/>
            <a:ext cx="1289677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75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218641" y="3865629"/>
            <a:ext cx="817242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82425" y="5114386"/>
            <a:ext cx="1289677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82425" y="5346799"/>
            <a:ext cx="1289677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75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Deep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906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6560561" y="3124200"/>
            <a:ext cx="169623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9985" y="609600"/>
            <a:ext cx="6346031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595" y="1905000"/>
            <a:ext cx="4764810" cy="2275238"/>
          </a:xfrm>
        </p:spPr>
        <p:txBody>
          <a:bodyPr anchor="t">
            <a:normAutofit/>
          </a:bodyPr>
          <a:lstStyle>
            <a:lvl1pPr algn="ctr">
              <a:defRPr lang="en-US" sz="4063" kern="1200" cap="all" spc="81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8512" y="4297679"/>
            <a:ext cx="330897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2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 algn="ctr">
              <a:buNone/>
              <a:defRPr sz="1463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463"/>
            </a:lvl4pPr>
            <a:lvl5pPr marL="1485900" indent="0" algn="ctr">
              <a:buNone/>
              <a:defRPr sz="1463"/>
            </a:lvl5pPr>
            <a:lvl6pPr marL="1857375" indent="0" algn="ctr">
              <a:buNone/>
              <a:defRPr sz="1463"/>
            </a:lvl6pPr>
            <a:lvl7pPr marL="2228850" indent="0" algn="ctr">
              <a:buNone/>
              <a:defRPr sz="1463"/>
            </a:lvl7pPr>
            <a:lvl8pPr marL="2600325" indent="0" algn="ctr">
              <a:buNone/>
              <a:defRPr sz="1463"/>
            </a:lvl8pPr>
            <a:lvl9pPr marL="2971800" indent="0" algn="ctr">
              <a:buNone/>
              <a:defRPr sz="146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676754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94702" y="1905000"/>
            <a:ext cx="1020013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0924" y="2288332"/>
            <a:ext cx="2526029" cy="290097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0924" y="2566042"/>
            <a:ext cx="2526029" cy="221043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75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009200" y="169544"/>
            <a:ext cx="0" cy="728091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892490" y="3352800"/>
            <a:ext cx="742947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9126" y="4327381"/>
            <a:ext cx="1289677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94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9126" y="4497393"/>
            <a:ext cx="1289677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94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378390" y="3352800"/>
            <a:ext cx="742947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05026" y="4327381"/>
            <a:ext cx="1289677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94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05026" y="4497393"/>
            <a:ext cx="1289677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94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3848812" y="3352800"/>
            <a:ext cx="742947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75447" y="4327381"/>
            <a:ext cx="1289677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94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75447" y="4497393"/>
            <a:ext cx="1289677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94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319233" y="3352800"/>
            <a:ext cx="742947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45869" y="4327381"/>
            <a:ext cx="1289677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94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45869" y="4497393"/>
            <a:ext cx="1289677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94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6787511" y="3352800"/>
            <a:ext cx="742947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14147" y="4327381"/>
            <a:ext cx="1289677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94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14147" y="4497393"/>
            <a:ext cx="1289677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94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8255789" y="3352800"/>
            <a:ext cx="742947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82425" y="4327381"/>
            <a:ext cx="1289677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94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82425" y="4497393"/>
            <a:ext cx="1289677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94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009200" y="3164073"/>
            <a:ext cx="0" cy="452087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378390" y="4967309"/>
            <a:ext cx="742947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105026" y="5988390"/>
            <a:ext cx="1289677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94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105026" y="6158402"/>
            <a:ext cx="1289677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94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3848812" y="4967309"/>
            <a:ext cx="742947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75447" y="5988390"/>
            <a:ext cx="1289677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94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75447" y="6158402"/>
            <a:ext cx="1289677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94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5319233" y="4967309"/>
            <a:ext cx="742947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045869" y="5988390"/>
            <a:ext cx="1289677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94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45869" y="6158402"/>
            <a:ext cx="1289677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94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6787511" y="4967309"/>
            <a:ext cx="742947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514147" y="5988390"/>
            <a:ext cx="1289677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94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514147" y="6158402"/>
            <a:ext cx="1289677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94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0"/>
            <a:ext cx="6767545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676754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767545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862" y="609600"/>
            <a:ext cx="3776663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1556" y="3962400"/>
            <a:ext cx="3343275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3250" b="0" spc="163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2044" y="4114800"/>
            <a:ext cx="39624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371475" indent="0" algn="ctr">
              <a:buNone/>
              <a:defRPr sz="1463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463"/>
            </a:lvl4pPr>
            <a:lvl5pPr marL="1485900" indent="0" algn="ctr">
              <a:buNone/>
              <a:defRPr sz="1463"/>
            </a:lvl5pPr>
            <a:lvl6pPr marL="1857375" indent="0" algn="ctr">
              <a:buNone/>
              <a:defRPr sz="1463"/>
            </a:lvl6pPr>
            <a:lvl7pPr marL="2228850" indent="0" algn="ctr">
              <a:buNone/>
              <a:defRPr sz="1463"/>
            </a:lvl7pPr>
            <a:lvl8pPr marL="2600325" indent="0" algn="ctr">
              <a:buNone/>
              <a:defRPr sz="1463"/>
            </a:lvl8pPr>
            <a:lvl9pPr marL="2971800" indent="0" algn="ctr">
              <a:buNone/>
              <a:defRPr sz="146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195263" y="4861262"/>
            <a:ext cx="1219200" cy="183477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3971925" y="4861263"/>
            <a:ext cx="1219200" cy="183477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767545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862" y="609600"/>
            <a:ext cx="3776663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1556" y="3962400"/>
            <a:ext cx="3343275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3250" b="0" spc="163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2044" y="4114800"/>
            <a:ext cx="39624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371475" indent="0" algn="ctr">
              <a:buNone/>
              <a:defRPr sz="1463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463"/>
            </a:lvl4pPr>
            <a:lvl5pPr marL="1485900" indent="0" algn="ctr">
              <a:buNone/>
              <a:defRPr sz="1463"/>
            </a:lvl5pPr>
            <a:lvl6pPr marL="1857375" indent="0" algn="ctr">
              <a:buNone/>
              <a:defRPr sz="1463"/>
            </a:lvl6pPr>
            <a:lvl7pPr marL="2228850" indent="0" algn="ctr">
              <a:buNone/>
              <a:defRPr sz="1463"/>
            </a:lvl7pPr>
            <a:lvl8pPr marL="2600325" indent="0" algn="ctr">
              <a:buNone/>
              <a:defRPr sz="1463"/>
            </a:lvl8pPr>
            <a:lvl9pPr marL="2971800" indent="0" algn="ctr">
              <a:buNone/>
              <a:defRPr sz="146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195263" y="4861262"/>
            <a:ext cx="1219200" cy="183477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3971925" y="4861263"/>
            <a:ext cx="1219200" cy="183477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209762" y="3587303"/>
            <a:ext cx="169623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2172" y="0"/>
            <a:ext cx="9441656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253" y="2679192"/>
            <a:ext cx="8095059" cy="1499616"/>
          </a:xfrm>
          <a:noFill/>
        </p:spPr>
        <p:txBody>
          <a:bodyPr>
            <a:normAutofit/>
          </a:bodyPr>
          <a:lstStyle>
            <a:lvl1pPr>
              <a:defRPr sz="4875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433388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209762" y="3587303"/>
            <a:ext cx="169623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2172" y="0"/>
            <a:ext cx="9441656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253" y="2679192"/>
            <a:ext cx="8095059" cy="1499616"/>
          </a:xfrm>
          <a:noFill/>
        </p:spPr>
        <p:txBody>
          <a:bodyPr>
            <a:normAutofit/>
          </a:bodyPr>
          <a:lstStyle>
            <a:lvl1pPr>
              <a:defRPr sz="4875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433388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209762" y="3587303"/>
            <a:ext cx="169623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2172" y="0"/>
            <a:ext cx="9441656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253" y="2679192"/>
            <a:ext cx="8095059" cy="1499616"/>
          </a:xfrm>
          <a:noFill/>
        </p:spPr>
        <p:txBody>
          <a:bodyPr>
            <a:normAutofit/>
          </a:bodyPr>
          <a:lstStyle>
            <a:lvl1pPr>
              <a:defRPr sz="4875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433388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9905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9906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87" y="0"/>
            <a:ext cx="5510213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295" y="2265916"/>
            <a:ext cx="4318397" cy="3488998"/>
          </a:xfrm>
          <a:noFill/>
        </p:spPr>
        <p:txBody>
          <a:bodyPr anchor="b">
            <a:normAutofit/>
          </a:bodyPr>
          <a:lstStyle>
            <a:lvl1pPr algn="ctr">
              <a:defRPr sz="4875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5378959"/>
            <a:ext cx="9905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9906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02" y="990600"/>
            <a:ext cx="7429500" cy="2590800"/>
          </a:xfrm>
          <a:noFill/>
        </p:spPr>
        <p:txBody>
          <a:bodyPr anchor="t">
            <a:normAutofit/>
          </a:bodyPr>
          <a:lstStyle>
            <a:lvl1pPr algn="l">
              <a:defRPr sz="4875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24765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5378959"/>
            <a:ext cx="9905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9906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02" y="990600"/>
            <a:ext cx="7429500" cy="2590800"/>
          </a:xfrm>
          <a:noFill/>
        </p:spPr>
        <p:txBody>
          <a:bodyPr anchor="t">
            <a:normAutofit/>
          </a:bodyPr>
          <a:lstStyle>
            <a:lvl1pPr algn="l">
              <a:defRPr sz="4875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24765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1671638" y="466726"/>
            <a:ext cx="571465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7367587" y="4648200"/>
            <a:ext cx="928688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9985" y="609600"/>
            <a:ext cx="6346031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595" y="1905000"/>
            <a:ext cx="4764810" cy="2275238"/>
          </a:xfrm>
        </p:spPr>
        <p:txBody>
          <a:bodyPr anchor="t">
            <a:normAutofit/>
          </a:bodyPr>
          <a:lstStyle>
            <a:lvl1pPr algn="ctr">
              <a:defRPr lang="en-US" sz="4063" kern="1200" cap="all" spc="81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8512" y="4297679"/>
            <a:ext cx="330897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2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1475" indent="0" algn="ctr">
              <a:buNone/>
              <a:defRPr sz="1463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463"/>
            </a:lvl4pPr>
            <a:lvl5pPr marL="1485900" indent="0" algn="ctr">
              <a:buNone/>
              <a:defRPr sz="1463"/>
            </a:lvl5pPr>
            <a:lvl6pPr marL="1857375" indent="0" algn="ctr">
              <a:buNone/>
              <a:defRPr sz="1463"/>
            </a:lvl6pPr>
            <a:lvl7pPr marL="2228850" indent="0" algn="ctr">
              <a:buNone/>
              <a:defRPr sz="1463"/>
            </a:lvl7pPr>
            <a:lvl8pPr marL="2600325" indent="0" algn="ctr">
              <a:buNone/>
              <a:defRPr sz="1463"/>
            </a:lvl8pPr>
            <a:lvl9pPr marL="2971800" indent="0" algn="ctr">
              <a:buNone/>
              <a:defRPr sz="146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5378959"/>
            <a:ext cx="9905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9906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02" y="990600"/>
            <a:ext cx="7429500" cy="2590800"/>
          </a:xfrm>
          <a:noFill/>
        </p:spPr>
        <p:txBody>
          <a:bodyPr anchor="t">
            <a:normAutofit/>
          </a:bodyPr>
          <a:lstStyle>
            <a:lvl1pPr algn="l">
              <a:defRPr sz="4875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24765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5378959"/>
            <a:ext cx="9905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9906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02" y="990600"/>
            <a:ext cx="7429500" cy="2590800"/>
          </a:xfrm>
          <a:noFill/>
        </p:spPr>
        <p:txBody>
          <a:bodyPr anchor="t">
            <a:normAutofit/>
          </a:bodyPr>
          <a:lstStyle>
            <a:lvl1pPr algn="l">
              <a:defRPr sz="4875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24765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643" y="457200"/>
            <a:ext cx="6604279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463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7682790" y="-926244"/>
            <a:ext cx="106793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2232448">
            <a:off x="7582914" y="-941780"/>
            <a:ext cx="140040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42950"/>
            <a:endParaRPr lang="en-US" sz="1463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862" y="304800"/>
            <a:ext cx="6604279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9735" y="1219200"/>
            <a:ext cx="5876378" cy="903638"/>
          </a:xfrm>
        </p:spPr>
        <p:txBody>
          <a:bodyPr anchor="t">
            <a:normAutofit/>
          </a:bodyPr>
          <a:lstStyle>
            <a:lvl1pPr algn="l">
              <a:defRPr lang="en-US" sz="4063" kern="1200" cap="all" spc="81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V="1">
            <a:off x="1240633" y="-64293"/>
            <a:ext cx="304797" cy="433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42950"/>
            <a:endParaRPr lang="en-US" sz="1463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98426" y="34960"/>
            <a:ext cx="4207574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906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6560561" y="3124200"/>
            <a:ext cx="169623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9985" y="609600"/>
            <a:ext cx="6346031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0595" y="1905000"/>
            <a:ext cx="4764810" cy="2275238"/>
          </a:xfrm>
        </p:spPr>
        <p:txBody>
          <a:bodyPr anchor="ctr">
            <a:normAutofit/>
          </a:bodyPr>
          <a:lstStyle>
            <a:lvl1pPr algn="ctr">
              <a:defRPr lang="en-US" sz="4063" kern="1200" cap="all" spc="81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1671638" y="466726"/>
            <a:ext cx="571465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7367587" y="4648200"/>
            <a:ext cx="928688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9985" y="609600"/>
            <a:ext cx="6346031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0595" y="1905000"/>
            <a:ext cx="4764810" cy="2275238"/>
          </a:xfrm>
        </p:spPr>
        <p:txBody>
          <a:bodyPr anchor="ctr">
            <a:normAutofit/>
          </a:bodyPr>
          <a:lstStyle>
            <a:lvl1pPr algn="ctr">
              <a:defRPr lang="en-US" sz="4063" kern="1200" cap="all" spc="81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474606" y="-142449"/>
            <a:ext cx="989843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412" y="0"/>
            <a:ext cx="7367588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87" y="266700"/>
            <a:ext cx="4148138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8428" y="762000"/>
            <a:ext cx="3559969" cy="3429000"/>
          </a:xfrm>
        </p:spPr>
        <p:txBody>
          <a:bodyPr anchor="ctr">
            <a:normAutofit/>
          </a:bodyPr>
          <a:lstStyle>
            <a:lvl1pPr algn="ctr">
              <a:defRPr sz="4063" spc="163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255389" y="4953000"/>
            <a:ext cx="928688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767545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862" y="609600"/>
            <a:ext cx="3776663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1556" y="1447800"/>
            <a:ext cx="3343275" cy="3962400"/>
          </a:xfrm>
        </p:spPr>
        <p:txBody>
          <a:bodyPr anchor="ctr">
            <a:normAutofit/>
          </a:bodyPr>
          <a:lstStyle>
            <a:lvl1pPr algn="ctr">
              <a:defRPr sz="4063" spc="163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97894" y="409575"/>
            <a:ext cx="9906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97894" y="6076950"/>
            <a:ext cx="9906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474606" y="-142449"/>
            <a:ext cx="989843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412" y="0"/>
            <a:ext cx="7367588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87" y="266700"/>
            <a:ext cx="4148138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428" y="762000"/>
            <a:ext cx="3559969" cy="3429000"/>
          </a:xfrm>
        </p:spPr>
        <p:txBody>
          <a:bodyPr anchor="ctr">
            <a:normAutofit/>
          </a:bodyPr>
          <a:lstStyle>
            <a:lvl1pPr algn="ctr">
              <a:defRPr sz="4063" spc="163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428" y="4343400"/>
            <a:ext cx="3559969" cy="1355732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71475" indent="0" algn="ctr">
              <a:buNone/>
              <a:defRPr sz="1463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463"/>
            </a:lvl4pPr>
            <a:lvl5pPr marL="1485900" indent="0" algn="ctr">
              <a:buNone/>
              <a:defRPr sz="1463"/>
            </a:lvl5pPr>
            <a:lvl6pPr marL="1857375" indent="0" algn="ctr">
              <a:buNone/>
              <a:defRPr sz="1463"/>
            </a:lvl6pPr>
            <a:lvl7pPr marL="2228850" indent="0" algn="ctr">
              <a:buNone/>
              <a:defRPr sz="1463"/>
            </a:lvl7pPr>
            <a:lvl8pPr marL="2600325" indent="0" algn="ctr">
              <a:buNone/>
              <a:defRPr sz="1463"/>
            </a:lvl8pPr>
            <a:lvl9pPr marL="2971800" indent="0" algn="ctr">
              <a:buNone/>
              <a:defRPr sz="146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255389" y="4953000"/>
            <a:ext cx="928688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767545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862" y="609600"/>
            <a:ext cx="3776663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1556" y="1447800"/>
            <a:ext cx="3343275" cy="3962400"/>
          </a:xfrm>
        </p:spPr>
        <p:txBody>
          <a:bodyPr anchor="ctr">
            <a:normAutofit/>
          </a:bodyPr>
          <a:lstStyle>
            <a:lvl1pPr algn="ctr">
              <a:defRPr sz="4063" spc="163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2044" y="4495801"/>
            <a:ext cx="3962400" cy="60960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71475" indent="0" algn="ctr">
              <a:buNone/>
              <a:defRPr sz="1463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463"/>
            </a:lvl4pPr>
            <a:lvl5pPr marL="1485900" indent="0" algn="ctr">
              <a:buNone/>
              <a:defRPr sz="1463"/>
            </a:lvl5pPr>
            <a:lvl6pPr marL="1857375" indent="0" algn="ctr">
              <a:buNone/>
              <a:defRPr sz="1463"/>
            </a:lvl6pPr>
            <a:lvl7pPr marL="2228850" indent="0" algn="ctr">
              <a:buNone/>
              <a:defRPr sz="1463"/>
            </a:lvl7pPr>
            <a:lvl8pPr marL="2600325" indent="0" algn="ctr">
              <a:buNone/>
              <a:defRPr sz="1463"/>
            </a:lvl8pPr>
            <a:lvl9pPr marL="2971800" indent="0" algn="ctr">
              <a:buNone/>
              <a:defRPr sz="146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97894" y="409575"/>
            <a:ext cx="9906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97894" y="6076950"/>
            <a:ext cx="9906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14478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5770" y="2667000"/>
            <a:ext cx="8359563" cy="3660648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76754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mphasis-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906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990600"/>
            <a:ext cx="8779193" cy="70788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5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5770" y="2667000"/>
            <a:ext cx="8359563" cy="3660648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76754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676400"/>
            <a:ext cx="8805333" cy="362407"/>
          </a:xfrm>
          <a:solidFill>
            <a:schemeClr val="accent1"/>
          </a:solidFill>
        </p:spPr>
        <p:txBody>
          <a:bodyPr wrap="square" lIns="640080" rIns="91440">
            <a:spAutoFit/>
          </a:bodyPr>
          <a:lstStyle>
            <a:lvl1pPr marL="0" indent="0">
              <a:buNone/>
              <a:defRPr sz="19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891" y="6339840"/>
            <a:ext cx="245603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1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70" y="548640"/>
            <a:ext cx="9023747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0" y="2103120"/>
            <a:ext cx="9023747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413" kern="1200" cap="all" spc="81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975"/>
        </a:spcBef>
        <a:spcAft>
          <a:spcPts val="163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85738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557213" indent="-185738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42950" indent="-185738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Arial" panose="020B0604020202020204" pitchFamily="34" charset="0"/>
        <a:buChar char="•"/>
        <a:defRPr sz="1138" kern="1200">
          <a:solidFill>
            <a:schemeClr val="tx1"/>
          </a:solidFill>
          <a:latin typeface="+mn-lt"/>
          <a:ea typeface="+mn-ea"/>
          <a:cs typeface="+mn-cs"/>
        </a:defRPr>
      </a:lvl4pPr>
      <a:lvl5pPr marL="928688" indent="-185738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Arial" panose="020B0604020202020204" pitchFamily="34" charset="0"/>
        <a:buChar char="•"/>
        <a:defRPr sz="1138" kern="1200">
          <a:solidFill>
            <a:schemeClr val="tx1"/>
          </a:solidFill>
          <a:latin typeface="+mn-lt"/>
          <a:ea typeface="+mn-ea"/>
          <a:cs typeface="+mn-cs"/>
        </a:defRPr>
      </a:lvl5pPr>
      <a:lvl6pPr marL="742950" indent="-111443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Wingdings 3" pitchFamily="18" charset="2"/>
        <a:buChar char=""/>
        <a:defRPr sz="1138" kern="1200">
          <a:solidFill>
            <a:schemeClr val="tx1"/>
          </a:solidFill>
          <a:latin typeface="+mn-lt"/>
          <a:ea typeface="+mn-ea"/>
          <a:cs typeface="+mn-cs"/>
        </a:defRPr>
      </a:lvl6pPr>
      <a:lvl7pPr marL="861822" indent="-111443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Wingdings 3" pitchFamily="18" charset="2"/>
        <a:buChar char=""/>
        <a:defRPr sz="1138" kern="1200">
          <a:solidFill>
            <a:schemeClr val="tx1"/>
          </a:solidFill>
          <a:latin typeface="+mn-lt"/>
          <a:ea typeface="+mn-ea"/>
          <a:cs typeface="+mn-cs"/>
        </a:defRPr>
      </a:lvl7pPr>
      <a:lvl8pPr marL="988124" indent="-111443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Wingdings 3" pitchFamily="18" charset="2"/>
        <a:buChar char=""/>
        <a:defRPr sz="1138" kern="1200">
          <a:solidFill>
            <a:schemeClr val="tx1"/>
          </a:solidFill>
          <a:latin typeface="+mn-lt"/>
          <a:ea typeface="+mn-ea"/>
          <a:cs typeface="+mn-cs"/>
        </a:defRPr>
      </a:lvl8pPr>
      <a:lvl9pPr marL="1106996" indent="-111443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Wingdings 3" pitchFamily="18" charset="2"/>
        <a:buChar char=""/>
        <a:defRPr sz="11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5967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9890287-4DB6-4C87-AEAF-17E9594F4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13" b="7813"/>
          <a:stretch>
            <a:fillRect/>
          </a:stretch>
        </p:blipFill>
        <p:spPr/>
      </p:pic>
      <p:sp>
        <p:nvSpPr>
          <p:cNvPr id="285" name="Text Placeholder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6" name="Text Placeholder 285">
            <a:extLst>
              <a:ext uri="{FF2B5EF4-FFF2-40B4-BE49-F238E27FC236}">
                <a16:creationId xmlns:a16="http://schemas.microsoft.com/office/drawing/2014/main" id="{9626180B-FF05-48CF-BFB3-C95C9B5DA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 KERJA DEWAN PENGURUS PUSAT (DPP) ADMINKOM 2023-2028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06F8B2E-A7F5-4413-BEED-BFF7C3D9FF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300" dirty="0"/>
              <a:t>SEKRETARIAT ADMINKOM</a:t>
            </a:r>
          </a:p>
          <a:p>
            <a:r>
              <a:rPr lang="en-US" sz="975" dirty="0" smtClean="0"/>
              <a:t>© </a:t>
            </a:r>
            <a:r>
              <a:rPr lang="en-US" sz="975" dirty="0"/>
              <a:t>2023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LATAR BELAKANG</a:t>
            </a:r>
          </a:p>
          <a:p>
            <a:r>
              <a:rPr lang="en-US" dirty="0" smtClean="0"/>
              <a:t>TANTANGAN 2023 – 2028</a:t>
            </a:r>
          </a:p>
          <a:p>
            <a:r>
              <a:rPr lang="en-US" dirty="0" smtClean="0"/>
              <a:t>PROGRAM KERJA DPP ADMINKOM 2023 – 2028</a:t>
            </a:r>
          </a:p>
          <a:p>
            <a:r>
              <a:rPr lang="en-US" dirty="0" smtClean="0"/>
              <a:t>DUKUNGAN KEPADA KEMENTERIAN/LEMBAGA (K/L)</a:t>
            </a:r>
          </a:p>
          <a:p>
            <a:r>
              <a:rPr lang="en-US" dirty="0" smtClean="0"/>
              <a:t>PENUTUP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PROGRAM KERJA DPP ADMINKOM 2023 - 2028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563111" y="6038998"/>
            <a:ext cx="141161" cy="12382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7148" tIns="37148" rIns="37148" bIns="37148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25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642938"/>
            <a:ext cx="6767811" cy="371475"/>
          </a:xfrm>
        </p:spPr>
      </p:pic>
    </p:spTree>
    <p:extLst>
      <p:ext uri="{BB962C8B-B14F-4D97-AF65-F5344CB8AC3E}">
        <p14:creationId xmlns:p14="http://schemas.microsoft.com/office/powerpoint/2010/main" val="10747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F890B92-D44D-461B-A5E6-D4F348791F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34731"/>
            <a:ext cx="9905999" cy="2663719"/>
          </a:xfr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LATAR BELAKANG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9455ACD-CCC6-4BEC-AA79-DC1C69D087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algn="ctr"/>
            <a:r>
              <a:rPr lang="en-US" b="1" i="1" dirty="0"/>
              <a:t>“ USAHA DAN KEBERANIAN TIDAK CUKUP TANPA TUJUAN DAN PERENCANAAN”</a:t>
            </a:r>
          </a:p>
          <a:p>
            <a:pPr algn="ctr"/>
            <a:endParaRPr lang="en-US" dirty="0"/>
          </a:p>
          <a:p>
            <a:pPr algn="ctr"/>
            <a:r>
              <a:rPr lang="en-US" sz="2400" dirty="0"/>
              <a:t>- John F</a:t>
            </a:r>
            <a:r>
              <a:rPr lang="en-US" sz="2400" dirty="0" smtClean="0"/>
              <a:t>. Kennedy</a:t>
            </a:r>
            <a:endParaRPr lang="en-US" sz="2400" dirty="0"/>
          </a:p>
        </p:txBody>
      </p:sp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D15B262E-3234-4E0C-A890-B69314333F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853" r="853"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6C6147-EB04-429F-9D41-52F18DE23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2" name="Text Placeholder 119">
            <a:extLst>
              <a:ext uri="{FF2B5EF4-FFF2-40B4-BE49-F238E27FC236}">
                <a16:creationId xmlns:a16="http://schemas.microsoft.com/office/drawing/2014/main" id="{D9043C6D-0761-489D-8401-7F976D80BA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563111" y="6038998"/>
            <a:ext cx="141161" cy="12382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7148" tIns="37148" rIns="37148" bIns="37148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25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42938"/>
            <a:ext cx="6767545" cy="371475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</p:spTree>
    <p:extLst>
      <p:ext uri="{BB962C8B-B14F-4D97-AF65-F5344CB8AC3E}">
        <p14:creationId xmlns:p14="http://schemas.microsoft.com/office/powerpoint/2010/main" val="29562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TANTANGAN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459" y="4372090"/>
            <a:ext cx="3000099" cy="1696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94" y="4372090"/>
            <a:ext cx="3000099" cy="16895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1348" y="6068177"/>
            <a:ext cx="31069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Concern Business Leader </a:t>
            </a:r>
            <a:r>
              <a:rPr lang="en-US" sz="1000" dirty="0" err="1"/>
              <a:t>terhadap</a:t>
            </a:r>
            <a:r>
              <a:rPr lang="en-US" sz="1000" dirty="0"/>
              <a:t> Global Disruptions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5304" y="6061653"/>
            <a:ext cx="2129109" cy="242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75" dirty="0"/>
              <a:t>Kondisi </a:t>
            </a:r>
            <a:r>
              <a:rPr lang="en-US" sz="975" dirty="0" err="1"/>
              <a:t>GeoPolitics</a:t>
            </a:r>
            <a:r>
              <a:rPr lang="en-US" sz="975" dirty="0"/>
              <a:t>, Pandemic </a:t>
            </a:r>
            <a:r>
              <a:rPr lang="en-US" sz="975" dirty="0" err="1"/>
              <a:t>Dunia</a:t>
            </a:r>
            <a:endParaRPr lang="en-US" sz="975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531" y="4372090"/>
            <a:ext cx="3037986" cy="17099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16072" y="6073895"/>
            <a:ext cx="202491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/>
              <a:t>Neraca</a:t>
            </a:r>
            <a:r>
              <a:rPr lang="en-US" sz="1050" dirty="0"/>
              <a:t> Perdagangan </a:t>
            </a:r>
            <a:r>
              <a:rPr lang="en-US" sz="1050" dirty="0" err="1"/>
              <a:t>Komoditas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4552" y="1706195"/>
            <a:ext cx="98687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/>
              <a:t>Kondisi </a:t>
            </a:r>
            <a:r>
              <a:rPr lang="en-US" sz="1400" dirty="0" err="1" smtClean="0"/>
              <a:t>GeoPolitics</a:t>
            </a:r>
            <a:r>
              <a:rPr lang="en-US" sz="1400" dirty="0" smtClean="0"/>
              <a:t>, Pasca </a:t>
            </a:r>
            <a:r>
              <a:rPr lang="en-US" sz="1400" dirty="0" err="1" smtClean="0"/>
              <a:t>Pandemi</a:t>
            </a:r>
            <a:r>
              <a:rPr lang="en-US" sz="1400" dirty="0" smtClean="0"/>
              <a:t> COVID19, Global Disruptions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/>
              <a:t>Kondisi </a:t>
            </a:r>
            <a:r>
              <a:rPr lang="en-US" sz="1400" dirty="0" err="1" smtClean="0"/>
              <a:t>Kebijakan</a:t>
            </a:r>
            <a:r>
              <a:rPr lang="en-US" sz="1400" dirty="0" smtClean="0"/>
              <a:t> </a:t>
            </a:r>
            <a:r>
              <a:rPr lang="en-US" sz="1400" dirty="0" err="1" smtClean="0"/>
              <a:t>Pemerintah</a:t>
            </a:r>
            <a:r>
              <a:rPr lang="en-US" sz="1400" dirty="0" smtClean="0"/>
              <a:t>: Cipta Kerja (Omnibus Law), </a:t>
            </a:r>
            <a:r>
              <a:rPr lang="en-US" sz="1400" dirty="0" err="1" smtClean="0"/>
              <a:t>Neraca</a:t>
            </a:r>
            <a:r>
              <a:rPr lang="en-US" sz="1400" dirty="0" smtClean="0"/>
              <a:t> </a:t>
            </a:r>
            <a:r>
              <a:rPr lang="en-US" sz="1400" dirty="0" err="1" smtClean="0"/>
              <a:t>Komoditas</a:t>
            </a:r>
            <a:r>
              <a:rPr lang="en-US" sz="1400" dirty="0" smtClean="0"/>
              <a:t>, Tingkat </a:t>
            </a:r>
            <a:r>
              <a:rPr lang="en-US" sz="1400" dirty="0" err="1" smtClean="0"/>
              <a:t>Komponen</a:t>
            </a:r>
            <a:r>
              <a:rPr lang="en-US" sz="1400" dirty="0" smtClean="0"/>
              <a:t> Dalam </a:t>
            </a:r>
            <a:r>
              <a:rPr lang="en-US" sz="1400" dirty="0" err="1" smtClean="0"/>
              <a:t>Negeri</a:t>
            </a:r>
            <a:r>
              <a:rPr lang="en-US" sz="1400" dirty="0" smtClean="0"/>
              <a:t> (TKDN), </a:t>
            </a:r>
            <a:r>
              <a:rPr lang="en-US" sz="1400" dirty="0" err="1" smtClean="0"/>
              <a:t>Investasi</a:t>
            </a:r>
            <a:r>
              <a:rPr lang="en-US" sz="1400" dirty="0" smtClean="0"/>
              <a:t> Principals (API U menjadi API P), </a:t>
            </a:r>
            <a:r>
              <a:rPr lang="en-US" sz="1400" dirty="0" err="1" smtClean="0"/>
              <a:t>Pemberantasan</a:t>
            </a:r>
            <a:r>
              <a:rPr lang="en-US" sz="1400" dirty="0" smtClean="0"/>
              <a:t> Rupiah </a:t>
            </a:r>
            <a:r>
              <a:rPr lang="en-US" sz="1400" dirty="0" err="1" smtClean="0"/>
              <a:t>Palsu</a:t>
            </a:r>
            <a:endParaRPr lang="en-US" sz="1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 err="1" smtClean="0"/>
              <a:t>Manajemen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Tata </a:t>
            </a:r>
            <a:r>
              <a:rPr lang="en-US" sz="1400" dirty="0" err="1" smtClean="0"/>
              <a:t>Kelola</a:t>
            </a:r>
            <a:r>
              <a:rPr lang="en-US" sz="1400" dirty="0" smtClean="0"/>
              <a:t>:  </a:t>
            </a:r>
            <a:r>
              <a:rPr lang="en-US" sz="1400" dirty="0" err="1" smtClean="0"/>
              <a:t>Perizinan</a:t>
            </a:r>
            <a:r>
              <a:rPr lang="en-US" sz="1400" dirty="0" smtClean="0"/>
              <a:t> Import dilakukan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Online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Disruptions on Industry: </a:t>
            </a:r>
            <a:r>
              <a:rPr lang="en-US" sz="1400" dirty="0" smtClean="0"/>
              <a:t>“Commodities </a:t>
            </a:r>
            <a:r>
              <a:rPr lang="en-US" sz="1400" dirty="0"/>
              <a:t>than </a:t>
            </a:r>
            <a:r>
              <a:rPr lang="en-US" sz="1400" dirty="0" smtClean="0"/>
              <a:t>Value”</a:t>
            </a:r>
            <a:endParaRPr lang="en-US" sz="1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3061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KERJA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5770" y="2362200"/>
            <a:ext cx="8359563" cy="366064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/</a:t>
            </a:r>
            <a:r>
              <a:rPr lang="en-US" dirty="0" err="1" smtClean="0"/>
              <a:t>Regulasi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(K/L terkait)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Sosialisasi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Edukasi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Perizinan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Online </a:t>
            </a:r>
            <a:r>
              <a:rPr lang="en-US" dirty="0" err="1" smtClean="0"/>
              <a:t>dari</a:t>
            </a:r>
            <a:r>
              <a:rPr lang="en-US" dirty="0" smtClean="0"/>
              <a:t> K/L terkait untuk seluruh </a:t>
            </a:r>
            <a:r>
              <a:rPr lang="en-US" dirty="0" err="1" smtClean="0"/>
              <a:t>anggota</a:t>
            </a:r>
            <a:r>
              <a:rPr lang="en-US" dirty="0" smtClean="0"/>
              <a:t> Adminkom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Program Investor Relations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Program “Future Digital Printing and Packaging Solution”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3" b="44933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1676400"/>
            <a:ext cx="8805333" cy="362407"/>
          </a:xfrm>
        </p:spPr>
        <p:txBody>
          <a:bodyPr/>
          <a:lstStyle/>
          <a:p>
            <a:r>
              <a:rPr lang="en-US" dirty="0" smtClean="0"/>
              <a:t>DPP </a:t>
            </a:r>
            <a:r>
              <a:rPr lang="en-US" dirty="0"/>
              <a:t>ADMINKOM 2023 - </a:t>
            </a:r>
            <a:r>
              <a:rPr lang="en-US" dirty="0" smtClean="0"/>
              <a:t>2028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97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SEKRETARIAT ADMINKOM © 2023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ModernClassicBlockLT_v4" id="{30DDF308-B484-4DB0-8959-4BA762476498}" vid="{49FD44A8-5F40-4E6E-BC83-04BD3C4DB2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86D9CC-0D9D-4BFE-B3F3-26F480BF8C8A}">
  <ds:schemaRefs>
    <ds:schemaRef ds:uri="http://schemas.openxmlformats.org/package/2006/metadata/core-properties"/>
    <ds:schemaRef ds:uri="http://www.w3.org/XML/1998/namespace"/>
    <ds:schemaRef ds:uri="71af3243-3dd4-4a8d-8c0d-dd76da1f02a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16c05727-aa75-4e4a-9b5f-8a80a116589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FCA5F6-1A5A-4D78-BDE2-C793B61E0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classic block presentation</Template>
  <TotalTime>0</TotalTime>
  <Words>196</Words>
  <Application>Microsoft Office PowerPoint</Application>
  <PresentationFormat>A4 Paper (210x297 mm)</PresentationFormat>
  <Paragraphs>37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Tw Cen MT</vt:lpstr>
      <vt:lpstr>Tw Cen MT Condensed</vt:lpstr>
      <vt:lpstr>Wingdings 3</vt:lpstr>
      <vt:lpstr>ModernClassicBlock-3</vt:lpstr>
      <vt:lpstr>PROGRAM KERJA DEWAN PENGURUS PUSAT (DPP) ADMINKOM 2023-2028</vt:lpstr>
      <vt:lpstr>AGENDA</vt:lpstr>
      <vt:lpstr>LATAR BELAKANG</vt:lpstr>
      <vt:lpstr>TANTANGAN</vt:lpstr>
      <vt:lpstr>PROGRAM KERJA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2023-03-02T13:00:10Z</dcterms:created>
  <dcterms:modified xsi:type="dcterms:W3CDTF">2023-05-29T22:59:31Z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